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5" r:id="rId2"/>
    <p:sldId id="257" r:id="rId3"/>
    <p:sldId id="258" r:id="rId4"/>
    <p:sldId id="259" r:id="rId5"/>
    <p:sldId id="268" r:id="rId6"/>
    <p:sldId id="260" r:id="rId7"/>
    <p:sldId id="269" r:id="rId8"/>
    <p:sldId id="261" r:id="rId9"/>
    <p:sldId id="270" r:id="rId10"/>
    <p:sldId id="262" r:id="rId11"/>
    <p:sldId id="263" r:id="rId12"/>
    <p:sldId id="271" r:id="rId13"/>
    <p:sldId id="264" r:id="rId14"/>
    <p:sldId id="266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81C52-D382-44CD-BEBF-157FBA846DD1}" type="datetimeFigureOut">
              <a:rPr lang="en-US" smtClean="0"/>
              <a:t>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24701-B570-4322-B23C-3ABDDE1A6A9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3C5D9-D7B6-40FE-A4C7-47F19E33961E}" type="datetimeFigureOut">
              <a:rPr lang="en-US" smtClean="0"/>
              <a:t>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DABF-FFB3-4EE0-B713-A4ECB2DE30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What If </a:t>
            </a:r>
            <a:r>
              <a:rPr lang="en-US" sz="7200" b="1" dirty="0" smtClean="0">
                <a:solidFill>
                  <a:schemeClr val="bg1"/>
                </a:solidFill>
              </a:rPr>
              <a:t>Jesus </a:t>
            </a:r>
            <a:r>
              <a:rPr lang="en-US" sz="7200" b="1" dirty="0">
                <a:solidFill>
                  <a:schemeClr val="bg1"/>
                </a:solidFill>
              </a:rPr>
              <a:t>Had Not Come?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3. 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KNOW MY INHERITANCE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11 </a:t>
            </a:r>
            <a:r>
              <a:rPr lang="en-GB" sz="2800" dirty="0" smtClean="0">
                <a:solidFill>
                  <a:schemeClr val="bg1"/>
                </a:solidFill>
              </a:rPr>
              <a:t>In him we were also chosen, having been predestined according to the plan of him who works out everything in conformity with the purpose of his will......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1:11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3. 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KNOW MY INHERITANCE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571744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13 </a:t>
            </a:r>
            <a:r>
              <a:rPr lang="en-GB" sz="2800" dirty="0" smtClean="0">
                <a:solidFill>
                  <a:schemeClr val="bg1"/>
                </a:solidFill>
              </a:rPr>
              <a:t>And you also were included in Christ when you heard the message of truth, the gospel of your salvation. When you believed, you were marked in him with a seal, the promised Holy Spirit, </a:t>
            </a:r>
            <a:r>
              <a:rPr lang="en-GB" sz="2800" baseline="30000" dirty="0" smtClean="0">
                <a:solidFill>
                  <a:schemeClr val="bg1"/>
                </a:solidFill>
              </a:rPr>
              <a:t>14</a:t>
            </a:r>
            <a:r>
              <a:rPr lang="en-GB" sz="2800" baseline="30000" dirty="0" smtClean="0">
                <a:solidFill>
                  <a:srgbClr val="FFFF00"/>
                </a:solidFill>
              </a:rPr>
              <a:t> </a:t>
            </a:r>
            <a:r>
              <a:rPr lang="en-GB" sz="2800" dirty="0" smtClean="0">
                <a:solidFill>
                  <a:srgbClr val="FFFF00"/>
                </a:solidFill>
              </a:rPr>
              <a:t>who is a deposit guaranteeing our inheritance</a:t>
            </a:r>
            <a:r>
              <a:rPr lang="en-GB" sz="2800" dirty="0" smtClean="0">
                <a:solidFill>
                  <a:schemeClr val="bg1"/>
                </a:solidFill>
              </a:rPr>
              <a:t> until the redemption of those who are God’s possession—to the praise of his glory.</a:t>
            </a:r>
            <a:r>
              <a:rPr lang="en-GB" sz="2800" dirty="0" smtClean="0"/>
              <a:t>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1:13-14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4. I would be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WITHOUT HOPE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4. I would be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WITHOUT HOPE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1  </a:t>
            </a:r>
            <a:r>
              <a:rPr lang="en-GB" sz="2800" dirty="0" smtClean="0">
                <a:solidFill>
                  <a:schemeClr val="bg1"/>
                </a:solidFill>
              </a:rPr>
              <a:t>As for you, you were dead in your transgressions and sins.......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2:1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4. I would be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WITHOUT HOPE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07167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1  </a:t>
            </a:r>
            <a:r>
              <a:rPr lang="en-GB" sz="2800" dirty="0" smtClean="0">
                <a:solidFill>
                  <a:schemeClr val="bg1"/>
                </a:solidFill>
              </a:rPr>
              <a:t>As for you, you were dead in your transgressions and sins.......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2:1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714752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12 </a:t>
            </a:r>
            <a:r>
              <a:rPr lang="en-GB" sz="2800" dirty="0" smtClean="0">
                <a:solidFill>
                  <a:schemeClr val="bg1"/>
                </a:solidFill>
              </a:rPr>
              <a:t>remember that at that time you were separate from Christ, excluded from citizenship in Israel and foreigners to the covenants of the promise, </a:t>
            </a:r>
            <a:r>
              <a:rPr lang="en-GB" sz="2800" dirty="0" smtClean="0">
                <a:solidFill>
                  <a:srgbClr val="FFFF00"/>
                </a:solidFill>
              </a:rPr>
              <a:t>without hope and without God in the world.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2:12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5. </a:t>
            </a: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I would not be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ABLE TO APPROACH GOD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00037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ts val="300"/>
              </a:spcAft>
              <a:defRPr/>
            </a:pP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Arial" charset="0"/>
              </a:rPr>
              <a:t>5. </a:t>
            </a: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I would not be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ABLE TO APPROACH GOD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000372"/>
            <a:ext cx="8501122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ts val="300"/>
              </a:spcAft>
              <a:defRPr/>
            </a:pPr>
            <a:r>
              <a:rPr lang="en-GB" sz="2800" baseline="30000" dirty="0">
                <a:solidFill>
                  <a:schemeClr val="bg1"/>
                </a:solidFill>
              </a:rPr>
              <a:t>12 </a:t>
            </a:r>
            <a:r>
              <a:rPr lang="en-GB" sz="2800" dirty="0">
                <a:solidFill>
                  <a:schemeClr val="bg1"/>
                </a:solidFill>
              </a:rPr>
              <a:t>In him and through faith in him we may approach </a:t>
            </a:r>
            <a:r>
              <a:rPr lang="en-GB" sz="2800" dirty="0" smtClean="0">
                <a:solidFill>
                  <a:schemeClr val="bg1"/>
                </a:solidFill>
              </a:rPr>
              <a:t>God with </a:t>
            </a:r>
            <a:r>
              <a:rPr lang="en-GB" sz="2800" dirty="0">
                <a:solidFill>
                  <a:schemeClr val="bg1"/>
                </a:solidFill>
              </a:rPr>
              <a:t>freedom and confidence. 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457200" indent="-457200" algn="r">
              <a:spcBef>
                <a:spcPct val="50000"/>
              </a:spcBef>
              <a:spcAft>
                <a:spcPts val="300"/>
              </a:spcAft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Ephesians 3:12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00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The Excitement </a:t>
            </a:r>
            <a:r>
              <a:rPr lang="en-US" sz="7200" b="1" dirty="0">
                <a:solidFill>
                  <a:schemeClr val="bg1"/>
                </a:solidFill>
              </a:rPr>
              <a:t>About Jesus </a:t>
            </a:r>
            <a:r>
              <a:rPr lang="en-US" sz="7200" b="1" dirty="0" smtClean="0">
                <a:solidFill>
                  <a:schemeClr val="bg1"/>
                </a:solidFill>
              </a:rPr>
              <a:t>Coming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>
                <a:solidFill>
                  <a:schemeClr val="bg1"/>
                </a:solidFill>
              </a:rPr>
              <a:t>“One Solitary Life”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>
                <a:solidFill>
                  <a:schemeClr val="bg1"/>
                </a:solidFill>
              </a:rPr>
              <a:t>What Would “Our World” Be Like Without Jesus?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What Would </a:t>
            </a:r>
            <a:r>
              <a:rPr lang="en-US" sz="7200" b="1" dirty="0">
                <a:solidFill>
                  <a:srgbClr val="FFFF00"/>
                </a:solidFill>
              </a:rPr>
              <a:t>“Your World” </a:t>
            </a:r>
            <a:r>
              <a:rPr lang="en-US" sz="7200" b="1" dirty="0">
                <a:solidFill>
                  <a:schemeClr val="bg1"/>
                </a:solidFill>
              </a:rPr>
              <a:t>Be Like Without Jesus?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UNDERSTAND GOD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UNDERSTAND GOD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214554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16 </a:t>
            </a:r>
            <a:r>
              <a:rPr lang="en-GB" sz="2800" dirty="0" smtClean="0">
                <a:solidFill>
                  <a:schemeClr val="bg1"/>
                </a:solidFill>
              </a:rPr>
              <a:t>I pray that out of his glorious riches he may strengthen you with power through his Spirit in your inner being, </a:t>
            </a:r>
            <a:r>
              <a:rPr lang="en-GB" sz="2800" baseline="30000" dirty="0" smtClean="0">
                <a:solidFill>
                  <a:schemeClr val="bg1"/>
                </a:solidFill>
              </a:rPr>
              <a:t>17 </a:t>
            </a:r>
            <a:r>
              <a:rPr lang="en-GB" sz="2800" dirty="0" smtClean="0">
                <a:solidFill>
                  <a:schemeClr val="bg1"/>
                </a:solidFill>
              </a:rPr>
              <a:t>so that </a:t>
            </a:r>
            <a:r>
              <a:rPr lang="en-GB" sz="2800" dirty="0" smtClean="0">
                <a:solidFill>
                  <a:srgbClr val="FFFF00"/>
                </a:solidFill>
              </a:rPr>
              <a:t>Christ may dwell in your hearts</a:t>
            </a:r>
            <a:r>
              <a:rPr lang="en-GB" sz="2800" dirty="0" smtClean="0">
                <a:solidFill>
                  <a:schemeClr val="bg1"/>
                </a:solidFill>
              </a:rPr>
              <a:t> through faith. And I pray that you, being rooted and established in love, </a:t>
            </a:r>
            <a:r>
              <a:rPr lang="en-GB" sz="2800" baseline="30000" dirty="0" smtClean="0">
                <a:solidFill>
                  <a:schemeClr val="bg1"/>
                </a:solidFill>
              </a:rPr>
              <a:t>18 </a:t>
            </a:r>
            <a:r>
              <a:rPr lang="en-GB" sz="2800" dirty="0" smtClean="0">
                <a:solidFill>
                  <a:schemeClr val="bg1"/>
                </a:solidFill>
              </a:rPr>
              <a:t>may have power, together with all the Lord’s holy people, to </a:t>
            </a:r>
            <a:r>
              <a:rPr lang="en-GB" sz="2800" dirty="0" smtClean="0">
                <a:solidFill>
                  <a:srgbClr val="FFFF00"/>
                </a:solidFill>
              </a:rPr>
              <a:t>grasp how wide and long and high and deep is the love of Christ</a:t>
            </a:r>
            <a:r>
              <a:rPr lang="en-GB" sz="2800" dirty="0" smtClean="0">
                <a:solidFill>
                  <a:schemeClr val="bg1"/>
                </a:solidFill>
              </a:rPr>
              <a:t>......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3:16-18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2. 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KNOW HOW GOD FEELS ABOUT ME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2. 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KNOW HOW GOD FEELS ABOUT ME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643182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aseline="30000" dirty="0" smtClean="0">
                <a:solidFill>
                  <a:schemeClr val="bg1"/>
                </a:solidFill>
              </a:rPr>
              <a:t>4 </a:t>
            </a:r>
            <a:r>
              <a:rPr lang="en-GB" sz="2800" dirty="0" smtClean="0">
                <a:solidFill>
                  <a:schemeClr val="bg1"/>
                </a:solidFill>
              </a:rPr>
              <a:t>For he chose us in him before the creation of the world to be holy and blameless in his sight. In love </a:t>
            </a:r>
            <a:r>
              <a:rPr lang="en-GB" sz="2800" baseline="30000" dirty="0" smtClean="0">
                <a:solidFill>
                  <a:schemeClr val="bg1"/>
                </a:solidFill>
              </a:rPr>
              <a:t>5 </a:t>
            </a:r>
            <a:r>
              <a:rPr lang="en-GB" sz="2800" dirty="0" smtClean="0">
                <a:solidFill>
                  <a:schemeClr val="bg1"/>
                </a:solidFill>
              </a:rPr>
              <a:t>he </a:t>
            </a:r>
            <a:r>
              <a:rPr lang="en-GB" sz="2800" dirty="0" smtClean="0">
                <a:solidFill>
                  <a:srgbClr val="FFFF00"/>
                </a:solidFill>
              </a:rPr>
              <a:t>predestined us for adoption to sonship</a:t>
            </a:r>
            <a:r>
              <a:rPr lang="en-GB" sz="2800" dirty="0" smtClean="0">
                <a:solidFill>
                  <a:schemeClr val="bg1"/>
                </a:solidFill>
              </a:rPr>
              <a:t> through Jesus Christ, in accordance with his pleasure and will......</a:t>
            </a:r>
          </a:p>
          <a:p>
            <a:pPr algn="r"/>
            <a:r>
              <a:rPr lang="en-GB" sz="2800" dirty="0" smtClean="0">
                <a:solidFill>
                  <a:schemeClr val="bg1"/>
                </a:solidFill>
              </a:rPr>
              <a:t>Ephesians 1:4-5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If He Hadn’t Come…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9906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038600" y="304800"/>
            <a:ext cx="510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26682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latin typeface="Arial" charset="0"/>
              </a:rPr>
              <a:t>3. I would not </a:t>
            </a:r>
            <a:r>
              <a:rPr lang="en-US" sz="3600" b="1" dirty="0">
                <a:solidFill>
                  <a:srgbClr val="FFFF00"/>
                </a:solidFill>
                <a:latin typeface="Arial" charset="0"/>
              </a:rPr>
              <a:t>KNOW MY INHERITANCE</a:t>
            </a:r>
            <a:r>
              <a:rPr lang="en-US" sz="3600" b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216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</dc:title>
  <dc:creator>Paul</dc:creator>
  <cp:lastModifiedBy>Paul</cp:lastModifiedBy>
  <cp:revision>17</cp:revision>
  <dcterms:created xsi:type="dcterms:W3CDTF">2014-05-10T11:42:57Z</dcterms:created>
  <dcterms:modified xsi:type="dcterms:W3CDTF">2014-05-11T05:56:44Z</dcterms:modified>
</cp:coreProperties>
</file>